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1" d="100"/>
          <a:sy n="111" d="100"/>
        </p:scale>
        <p:origin x="67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13F2-22CD-48BA-956C-170EE1705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7147BC-D0FD-44FD-B7AC-A246E74FE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3C7151-41E5-4FE8-A09F-DD1E21FED74B}"/>
              </a:ext>
            </a:extLst>
          </p:cNvPr>
          <p:cNvSpPr>
            <a:spLocks noGrp="1"/>
          </p:cNvSpPr>
          <p:nvPr>
            <p:ph type="dt" sz="half" idx="10"/>
          </p:nvPr>
        </p:nvSpPr>
        <p:spPr/>
        <p:txBody>
          <a:bodyPr/>
          <a:lstStyle/>
          <a:p>
            <a:fld id="{BB0553DE-EEB7-4E49-B3D7-A88919C20AA7}" type="datetimeFigureOut">
              <a:rPr lang="en-US" smtClean="0"/>
              <a:t>7/22/21</a:t>
            </a:fld>
            <a:endParaRPr lang="en-US"/>
          </a:p>
        </p:txBody>
      </p:sp>
      <p:sp>
        <p:nvSpPr>
          <p:cNvPr id="5" name="Footer Placeholder 4">
            <a:extLst>
              <a:ext uri="{FF2B5EF4-FFF2-40B4-BE49-F238E27FC236}">
                <a16:creationId xmlns:a16="http://schemas.microsoft.com/office/drawing/2014/main" id="{A735D12E-09DA-4B3E-AE05-C04045649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6571E-11D5-45C2-8742-D68DE28140EB}"/>
              </a:ext>
            </a:extLst>
          </p:cNvPr>
          <p:cNvSpPr>
            <a:spLocks noGrp="1"/>
          </p:cNvSpPr>
          <p:nvPr>
            <p:ph type="sldNum" sz="quarter" idx="12"/>
          </p:nvPr>
        </p:nvSpPr>
        <p:spPr/>
        <p:txBody>
          <a:bodyPr/>
          <a:lstStyle/>
          <a:p>
            <a:fld id="{8E04D2E4-4093-4883-B5BC-7BB5C5F46851}" type="slidenum">
              <a:rPr lang="en-US" smtClean="0"/>
              <a:t>‹#›</a:t>
            </a:fld>
            <a:endParaRPr lang="en-US"/>
          </a:p>
        </p:txBody>
      </p:sp>
    </p:spTree>
    <p:extLst>
      <p:ext uri="{BB962C8B-B14F-4D97-AF65-F5344CB8AC3E}">
        <p14:creationId xmlns:p14="http://schemas.microsoft.com/office/powerpoint/2010/main" val="112325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2B7F5-AC22-4C09-BF7C-846F9E8D29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E20F17-A653-403A-8E0F-F8713A8278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839DE-FC74-4908-A873-1970788B3B83}"/>
              </a:ext>
            </a:extLst>
          </p:cNvPr>
          <p:cNvSpPr>
            <a:spLocks noGrp="1"/>
          </p:cNvSpPr>
          <p:nvPr>
            <p:ph type="dt" sz="half" idx="10"/>
          </p:nvPr>
        </p:nvSpPr>
        <p:spPr/>
        <p:txBody>
          <a:bodyPr/>
          <a:lstStyle/>
          <a:p>
            <a:fld id="{BB0553DE-EEB7-4E49-B3D7-A88919C20AA7}" type="datetimeFigureOut">
              <a:rPr lang="en-US" smtClean="0"/>
              <a:t>7/22/21</a:t>
            </a:fld>
            <a:endParaRPr lang="en-US"/>
          </a:p>
        </p:txBody>
      </p:sp>
      <p:sp>
        <p:nvSpPr>
          <p:cNvPr id="5" name="Footer Placeholder 4">
            <a:extLst>
              <a:ext uri="{FF2B5EF4-FFF2-40B4-BE49-F238E27FC236}">
                <a16:creationId xmlns:a16="http://schemas.microsoft.com/office/drawing/2014/main" id="{8E9F53F9-BE49-48F2-BB2B-AD5825D00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76B49-C1FE-4B83-A8C8-723C0244A3B7}"/>
              </a:ext>
            </a:extLst>
          </p:cNvPr>
          <p:cNvSpPr>
            <a:spLocks noGrp="1"/>
          </p:cNvSpPr>
          <p:nvPr>
            <p:ph type="sldNum" sz="quarter" idx="12"/>
          </p:nvPr>
        </p:nvSpPr>
        <p:spPr/>
        <p:txBody>
          <a:bodyPr/>
          <a:lstStyle/>
          <a:p>
            <a:fld id="{8E04D2E4-4093-4883-B5BC-7BB5C5F46851}" type="slidenum">
              <a:rPr lang="en-US" smtClean="0"/>
              <a:t>‹#›</a:t>
            </a:fld>
            <a:endParaRPr lang="en-US"/>
          </a:p>
        </p:txBody>
      </p:sp>
    </p:spTree>
    <p:extLst>
      <p:ext uri="{BB962C8B-B14F-4D97-AF65-F5344CB8AC3E}">
        <p14:creationId xmlns:p14="http://schemas.microsoft.com/office/powerpoint/2010/main" val="400115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2F6DF9-4C7F-4E0C-B434-B8BB63DF78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DBE6B9-3D03-4F2C-B2D3-1A011425C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DAE46-D2CB-4F79-97EE-383BF0F1CF05}"/>
              </a:ext>
            </a:extLst>
          </p:cNvPr>
          <p:cNvSpPr>
            <a:spLocks noGrp="1"/>
          </p:cNvSpPr>
          <p:nvPr>
            <p:ph type="dt" sz="half" idx="10"/>
          </p:nvPr>
        </p:nvSpPr>
        <p:spPr/>
        <p:txBody>
          <a:bodyPr/>
          <a:lstStyle/>
          <a:p>
            <a:fld id="{BB0553DE-EEB7-4E49-B3D7-A88919C20AA7}" type="datetimeFigureOut">
              <a:rPr lang="en-US" smtClean="0"/>
              <a:t>7/22/21</a:t>
            </a:fld>
            <a:endParaRPr lang="en-US"/>
          </a:p>
        </p:txBody>
      </p:sp>
      <p:sp>
        <p:nvSpPr>
          <p:cNvPr id="5" name="Footer Placeholder 4">
            <a:extLst>
              <a:ext uri="{FF2B5EF4-FFF2-40B4-BE49-F238E27FC236}">
                <a16:creationId xmlns:a16="http://schemas.microsoft.com/office/drawing/2014/main" id="{ACDE5E25-8DA1-45B5-A262-3C6F0B48E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10530-1EB7-405E-B624-26B496F91903}"/>
              </a:ext>
            </a:extLst>
          </p:cNvPr>
          <p:cNvSpPr>
            <a:spLocks noGrp="1"/>
          </p:cNvSpPr>
          <p:nvPr>
            <p:ph type="sldNum" sz="quarter" idx="12"/>
          </p:nvPr>
        </p:nvSpPr>
        <p:spPr/>
        <p:txBody>
          <a:bodyPr/>
          <a:lstStyle/>
          <a:p>
            <a:fld id="{8E04D2E4-4093-4883-B5BC-7BB5C5F46851}" type="slidenum">
              <a:rPr lang="en-US" smtClean="0"/>
              <a:t>‹#›</a:t>
            </a:fld>
            <a:endParaRPr lang="en-US"/>
          </a:p>
        </p:txBody>
      </p:sp>
    </p:spTree>
    <p:extLst>
      <p:ext uri="{BB962C8B-B14F-4D97-AF65-F5344CB8AC3E}">
        <p14:creationId xmlns:p14="http://schemas.microsoft.com/office/powerpoint/2010/main" val="369654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92C4-11F6-447B-9477-11811CE7F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D6BF3-BB36-44A8-9AB8-658DB246F5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EA0AE-3A21-4E39-9B73-95283A75D8CB}"/>
              </a:ext>
            </a:extLst>
          </p:cNvPr>
          <p:cNvSpPr>
            <a:spLocks noGrp="1"/>
          </p:cNvSpPr>
          <p:nvPr>
            <p:ph type="dt" sz="half" idx="10"/>
          </p:nvPr>
        </p:nvSpPr>
        <p:spPr/>
        <p:txBody>
          <a:bodyPr/>
          <a:lstStyle/>
          <a:p>
            <a:fld id="{BB0553DE-EEB7-4E49-B3D7-A88919C20AA7}" type="datetimeFigureOut">
              <a:rPr lang="en-US" smtClean="0"/>
              <a:t>7/22/21</a:t>
            </a:fld>
            <a:endParaRPr lang="en-US"/>
          </a:p>
        </p:txBody>
      </p:sp>
      <p:sp>
        <p:nvSpPr>
          <p:cNvPr id="5" name="Footer Placeholder 4">
            <a:extLst>
              <a:ext uri="{FF2B5EF4-FFF2-40B4-BE49-F238E27FC236}">
                <a16:creationId xmlns:a16="http://schemas.microsoft.com/office/drawing/2014/main" id="{420E8FB8-510C-4442-83EB-6E072B01A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F9E1D-79EC-46FD-9E36-1D2CB3968606}"/>
              </a:ext>
            </a:extLst>
          </p:cNvPr>
          <p:cNvSpPr>
            <a:spLocks noGrp="1"/>
          </p:cNvSpPr>
          <p:nvPr>
            <p:ph type="sldNum" sz="quarter" idx="12"/>
          </p:nvPr>
        </p:nvSpPr>
        <p:spPr/>
        <p:txBody>
          <a:bodyPr/>
          <a:lstStyle/>
          <a:p>
            <a:fld id="{8E04D2E4-4093-4883-B5BC-7BB5C5F46851}" type="slidenum">
              <a:rPr lang="en-US" smtClean="0"/>
              <a:t>‹#›</a:t>
            </a:fld>
            <a:endParaRPr lang="en-US"/>
          </a:p>
        </p:txBody>
      </p:sp>
    </p:spTree>
    <p:extLst>
      <p:ext uri="{BB962C8B-B14F-4D97-AF65-F5344CB8AC3E}">
        <p14:creationId xmlns:p14="http://schemas.microsoft.com/office/powerpoint/2010/main" val="146452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0CBE-D208-4A83-9D4E-87ADA79262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3F0AF2-2502-4DDD-B93B-77E4762BD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A3EE6-3631-4F65-BF85-8B7AB6314F13}"/>
              </a:ext>
            </a:extLst>
          </p:cNvPr>
          <p:cNvSpPr>
            <a:spLocks noGrp="1"/>
          </p:cNvSpPr>
          <p:nvPr>
            <p:ph type="dt" sz="half" idx="10"/>
          </p:nvPr>
        </p:nvSpPr>
        <p:spPr/>
        <p:txBody>
          <a:bodyPr/>
          <a:lstStyle/>
          <a:p>
            <a:fld id="{BB0553DE-EEB7-4E49-B3D7-A88919C20AA7}" type="datetimeFigureOut">
              <a:rPr lang="en-US" smtClean="0"/>
              <a:t>7/22/21</a:t>
            </a:fld>
            <a:endParaRPr lang="en-US"/>
          </a:p>
        </p:txBody>
      </p:sp>
      <p:sp>
        <p:nvSpPr>
          <p:cNvPr id="5" name="Footer Placeholder 4">
            <a:extLst>
              <a:ext uri="{FF2B5EF4-FFF2-40B4-BE49-F238E27FC236}">
                <a16:creationId xmlns:a16="http://schemas.microsoft.com/office/drawing/2014/main" id="{D66FEA9B-EACF-44E6-B34D-078BDD60D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35A41-687D-489C-B37D-F753C15F0896}"/>
              </a:ext>
            </a:extLst>
          </p:cNvPr>
          <p:cNvSpPr>
            <a:spLocks noGrp="1"/>
          </p:cNvSpPr>
          <p:nvPr>
            <p:ph type="sldNum" sz="quarter" idx="12"/>
          </p:nvPr>
        </p:nvSpPr>
        <p:spPr/>
        <p:txBody>
          <a:bodyPr/>
          <a:lstStyle/>
          <a:p>
            <a:fld id="{8E04D2E4-4093-4883-B5BC-7BB5C5F46851}" type="slidenum">
              <a:rPr lang="en-US" smtClean="0"/>
              <a:t>‹#›</a:t>
            </a:fld>
            <a:endParaRPr lang="en-US"/>
          </a:p>
        </p:txBody>
      </p:sp>
    </p:spTree>
    <p:extLst>
      <p:ext uri="{BB962C8B-B14F-4D97-AF65-F5344CB8AC3E}">
        <p14:creationId xmlns:p14="http://schemas.microsoft.com/office/powerpoint/2010/main" val="206250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B24E-7CA0-4407-9B6B-F14B13664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0F497-B709-460E-8F05-B1AFE967C6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7F204B-A452-49B1-B45B-78333F12C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B6F08E-108A-4E30-99D7-ED25A74B6A3A}"/>
              </a:ext>
            </a:extLst>
          </p:cNvPr>
          <p:cNvSpPr>
            <a:spLocks noGrp="1"/>
          </p:cNvSpPr>
          <p:nvPr>
            <p:ph type="dt" sz="half" idx="10"/>
          </p:nvPr>
        </p:nvSpPr>
        <p:spPr/>
        <p:txBody>
          <a:bodyPr/>
          <a:lstStyle/>
          <a:p>
            <a:fld id="{BB0553DE-EEB7-4E49-B3D7-A88919C20AA7}" type="datetimeFigureOut">
              <a:rPr lang="en-US" smtClean="0"/>
              <a:t>7/22/21</a:t>
            </a:fld>
            <a:endParaRPr lang="en-US"/>
          </a:p>
        </p:txBody>
      </p:sp>
      <p:sp>
        <p:nvSpPr>
          <p:cNvPr id="6" name="Footer Placeholder 5">
            <a:extLst>
              <a:ext uri="{FF2B5EF4-FFF2-40B4-BE49-F238E27FC236}">
                <a16:creationId xmlns:a16="http://schemas.microsoft.com/office/drawing/2014/main" id="{05FE9A53-3A09-49C6-B4E2-03B628647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A2428-1606-479A-BCD5-B0A7A0088EF3}"/>
              </a:ext>
            </a:extLst>
          </p:cNvPr>
          <p:cNvSpPr>
            <a:spLocks noGrp="1"/>
          </p:cNvSpPr>
          <p:nvPr>
            <p:ph type="sldNum" sz="quarter" idx="12"/>
          </p:nvPr>
        </p:nvSpPr>
        <p:spPr/>
        <p:txBody>
          <a:bodyPr/>
          <a:lstStyle/>
          <a:p>
            <a:fld id="{8E04D2E4-4093-4883-B5BC-7BB5C5F46851}" type="slidenum">
              <a:rPr lang="en-US" smtClean="0"/>
              <a:t>‹#›</a:t>
            </a:fld>
            <a:endParaRPr lang="en-US"/>
          </a:p>
        </p:txBody>
      </p:sp>
    </p:spTree>
    <p:extLst>
      <p:ext uri="{BB962C8B-B14F-4D97-AF65-F5344CB8AC3E}">
        <p14:creationId xmlns:p14="http://schemas.microsoft.com/office/powerpoint/2010/main" val="23579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18ADF-4EBB-403E-A685-B10C4DBE84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47982C-0392-4C48-A1D0-F1BFD9233B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164A02-0BB0-4169-A698-286C92A845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884BB-C20C-4860-968D-7ECFC9D4E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593E38-020B-421E-B161-DE963689F1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1EF232-E90D-4339-81C6-DE79E0FF3285}"/>
              </a:ext>
            </a:extLst>
          </p:cNvPr>
          <p:cNvSpPr>
            <a:spLocks noGrp="1"/>
          </p:cNvSpPr>
          <p:nvPr>
            <p:ph type="dt" sz="half" idx="10"/>
          </p:nvPr>
        </p:nvSpPr>
        <p:spPr/>
        <p:txBody>
          <a:bodyPr/>
          <a:lstStyle/>
          <a:p>
            <a:fld id="{BB0553DE-EEB7-4E49-B3D7-A88919C20AA7}" type="datetimeFigureOut">
              <a:rPr lang="en-US" smtClean="0"/>
              <a:t>7/22/21</a:t>
            </a:fld>
            <a:endParaRPr lang="en-US"/>
          </a:p>
        </p:txBody>
      </p:sp>
      <p:sp>
        <p:nvSpPr>
          <p:cNvPr id="8" name="Footer Placeholder 7">
            <a:extLst>
              <a:ext uri="{FF2B5EF4-FFF2-40B4-BE49-F238E27FC236}">
                <a16:creationId xmlns:a16="http://schemas.microsoft.com/office/drawing/2014/main" id="{912BB939-A5EA-4711-B16A-9DEF7E4CFE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CC24E3-D56D-46D1-A8C6-C9B42F942D99}"/>
              </a:ext>
            </a:extLst>
          </p:cNvPr>
          <p:cNvSpPr>
            <a:spLocks noGrp="1"/>
          </p:cNvSpPr>
          <p:nvPr>
            <p:ph type="sldNum" sz="quarter" idx="12"/>
          </p:nvPr>
        </p:nvSpPr>
        <p:spPr/>
        <p:txBody>
          <a:bodyPr/>
          <a:lstStyle/>
          <a:p>
            <a:fld id="{8E04D2E4-4093-4883-B5BC-7BB5C5F46851}" type="slidenum">
              <a:rPr lang="en-US" smtClean="0"/>
              <a:t>‹#›</a:t>
            </a:fld>
            <a:endParaRPr lang="en-US"/>
          </a:p>
        </p:txBody>
      </p:sp>
    </p:spTree>
    <p:extLst>
      <p:ext uri="{BB962C8B-B14F-4D97-AF65-F5344CB8AC3E}">
        <p14:creationId xmlns:p14="http://schemas.microsoft.com/office/powerpoint/2010/main" val="307449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CF0A-AF07-4994-B933-7BF34F3B4E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F734D-20B4-4B7C-BA6A-354ED4A6895E}"/>
              </a:ext>
            </a:extLst>
          </p:cNvPr>
          <p:cNvSpPr>
            <a:spLocks noGrp="1"/>
          </p:cNvSpPr>
          <p:nvPr>
            <p:ph type="dt" sz="half" idx="10"/>
          </p:nvPr>
        </p:nvSpPr>
        <p:spPr/>
        <p:txBody>
          <a:bodyPr/>
          <a:lstStyle/>
          <a:p>
            <a:fld id="{BB0553DE-EEB7-4E49-B3D7-A88919C20AA7}" type="datetimeFigureOut">
              <a:rPr lang="en-US" smtClean="0"/>
              <a:t>7/22/21</a:t>
            </a:fld>
            <a:endParaRPr lang="en-US"/>
          </a:p>
        </p:txBody>
      </p:sp>
      <p:sp>
        <p:nvSpPr>
          <p:cNvPr id="4" name="Footer Placeholder 3">
            <a:extLst>
              <a:ext uri="{FF2B5EF4-FFF2-40B4-BE49-F238E27FC236}">
                <a16:creationId xmlns:a16="http://schemas.microsoft.com/office/drawing/2014/main" id="{D01D260A-520E-48BB-ADDD-93BBF2D8A8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7177B3-5388-4ED8-B69E-C210E1DA4EC6}"/>
              </a:ext>
            </a:extLst>
          </p:cNvPr>
          <p:cNvSpPr>
            <a:spLocks noGrp="1"/>
          </p:cNvSpPr>
          <p:nvPr>
            <p:ph type="sldNum" sz="quarter" idx="12"/>
          </p:nvPr>
        </p:nvSpPr>
        <p:spPr/>
        <p:txBody>
          <a:bodyPr/>
          <a:lstStyle/>
          <a:p>
            <a:fld id="{8E04D2E4-4093-4883-B5BC-7BB5C5F46851}" type="slidenum">
              <a:rPr lang="en-US" smtClean="0"/>
              <a:t>‹#›</a:t>
            </a:fld>
            <a:endParaRPr lang="en-US"/>
          </a:p>
        </p:txBody>
      </p:sp>
    </p:spTree>
    <p:extLst>
      <p:ext uri="{BB962C8B-B14F-4D97-AF65-F5344CB8AC3E}">
        <p14:creationId xmlns:p14="http://schemas.microsoft.com/office/powerpoint/2010/main" val="46950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8193A-E9B4-44E7-84A6-CF6CA79A948E}"/>
              </a:ext>
            </a:extLst>
          </p:cNvPr>
          <p:cNvSpPr>
            <a:spLocks noGrp="1"/>
          </p:cNvSpPr>
          <p:nvPr>
            <p:ph type="dt" sz="half" idx="10"/>
          </p:nvPr>
        </p:nvSpPr>
        <p:spPr/>
        <p:txBody>
          <a:bodyPr/>
          <a:lstStyle/>
          <a:p>
            <a:fld id="{BB0553DE-EEB7-4E49-B3D7-A88919C20AA7}" type="datetimeFigureOut">
              <a:rPr lang="en-US" smtClean="0"/>
              <a:t>7/22/21</a:t>
            </a:fld>
            <a:endParaRPr lang="en-US"/>
          </a:p>
        </p:txBody>
      </p:sp>
      <p:sp>
        <p:nvSpPr>
          <p:cNvPr id="3" name="Footer Placeholder 2">
            <a:extLst>
              <a:ext uri="{FF2B5EF4-FFF2-40B4-BE49-F238E27FC236}">
                <a16:creationId xmlns:a16="http://schemas.microsoft.com/office/drawing/2014/main" id="{A8FAA9A5-00D8-482E-9A95-21D086796D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D80CE-451F-462D-937D-7C53342A8525}"/>
              </a:ext>
            </a:extLst>
          </p:cNvPr>
          <p:cNvSpPr>
            <a:spLocks noGrp="1"/>
          </p:cNvSpPr>
          <p:nvPr>
            <p:ph type="sldNum" sz="quarter" idx="12"/>
          </p:nvPr>
        </p:nvSpPr>
        <p:spPr/>
        <p:txBody>
          <a:bodyPr/>
          <a:lstStyle/>
          <a:p>
            <a:fld id="{8E04D2E4-4093-4883-B5BC-7BB5C5F46851}" type="slidenum">
              <a:rPr lang="en-US" smtClean="0"/>
              <a:t>‹#›</a:t>
            </a:fld>
            <a:endParaRPr lang="en-US"/>
          </a:p>
        </p:txBody>
      </p:sp>
    </p:spTree>
    <p:extLst>
      <p:ext uri="{BB962C8B-B14F-4D97-AF65-F5344CB8AC3E}">
        <p14:creationId xmlns:p14="http://schemas.microsoft.com/office/powerpoint/2010/main" val="192955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AFD3-DB22-4914-B266-64812BF93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201809-BF8D-4324-9D86-A49C3C2DB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12A6ED-7F49-4A0C-A095-B9FD0B497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7BEC7-DC80-4C86-AD33-1EF66506403B}"/>
              </a:ext>
            </a:extLst>
          </p:cNvPr>
          <p:cNvSpPr>
            <a:spLocks noGrp="1"/>
          </p:cNvSpPr>
          <p:nvPr>
            <p:ph type="dt" sz="half" idx="10"/>
          </p:nvPr>
        </p:nvSpPr>
        <p:spPr/>
        <p:txBody>
          <a:bodyPr/>
          <a:lstStyle/>
          <a:p>
            <a:fld id="{BB0553DE-EEB7-4E49-B3D7-A88919C20AA7}" type="datetimeFigureOut">
              <a:rPr lang="en-US" smtClean="0"/>
              <a:t>7/22/21</a:t>
            </a:fld>
            <a:endParaRPr lang="en-US"/>
          </a:p>
        </p:txBody>
      </p:sp>
      <p:sp>
        <p:nvSpPr>
          <p:cNvPr id="6" name="Footer Placeholder 5">
            <a:extLst>
              <a:ext uri="{FF2B5EF4-FFF2-40B4-BE49-F238E27FC236}">
                <a16:creationId xmlns:a16="http://schemas.microsoft.com/office/drawing/2014/main" id="{ADBA1798-A9F9-4938-8227-37F67EA9E8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3397D-7D85-4180-9541-235A4D491EEE}"/>
              </a:ext>
            </a:extLst>
          </p:cNvPr>
          <p:cNvSpPr>
            <a:spLocks noGrp="1"/>
          </p:cNvSpPr>
          <p:nvPr>
            <p:ph type="sldNum" sz="quarter" idx="12"/>
          </p:nvPr>
        </p:nvSpPr>
        <p:spPr/>
        <p:txBody>
          <a:bodyPr/>
          <a:lstStyle/>
          <a:p>
            <a:fld id="{8E04D2E4-4093-4883-B5BC-7BB5C5F46851}" type="slidenum">
              <a:rPr lang="en-US" smtClean="0"/>
              <a:t>‹#›</a:t>
            </a:fld>
            <a:endParaRPr lang="en-US"/>
          </a:p>
        </p:txBody>
      </p:sp>
    </p:spTree>
    <p:extLst>
      <p:ext uri="{BB962C8B-B14F-4D97-AF65-F5344CB8AC3E}">
        <p14:creationId xmlns:p14="http://schemas.microsoft.com/office/powerpoint/2010/main" val="1574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0266-7034-415B-A89A-250B5D14D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91C7F2-F845-48D7-A57E-35189980A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339831-7367-4462-A91A-803444B54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A2B794-02CE-492C-896E-E4474FE0402A}"/>
              </a:ext>
            </a:extLst>
          </p:cNvPr>
          <p:cNvSpPr>
            <a:spLocks noGrp="1"/>
          </p:cNvSpPr>
          <p:nvPr>
            <p:ph type="dt" sz="half" idx="10"/>
          </p:nvPr>
        </p:nvSpPr>
        <p:spPr/>
        <p:txBody>
          <a:bodyPr/>
          <a:lstStyle/>
          <a:p>
            <a:fld id="{BB0553DE-EEB7-4E49-B3D7-A88919C20AA7}" type="datetimeFigureOut">
              <a:rPr lang="en-US" smtClean="0"/>
              <a:t>7/22/21</a:t>
            </a:fld>
            <a:endParaRPr lang="en-US"/>
          </a:p>
        </p:txBody>
      </p:sp>
      <p:sp>
        <p:nvSpPr>
          <p:cNvPr id="6" name="Footer Placeholder 5">
            <a:extLst>
              <a:ext uri="{FF2B5EF4-FFF2-40B4-BE49-F238E27FC236}">
                <a16:creationId xmlns:a16="http://schemas.microsoft.com/office/drawing/2014/main" id="{D1CF21AD-92C2-4E89-A2DF-9B57E2301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408A2-8626-44D3-AE51-72040CE8099E}"/>
              </a:ext>
            </a:extLst>
          </p:cNvPr>
          <p:cNvSpPr>
            <a:spLocks noGrp="1"/>
          </p:cNvSpPr>
          <p:nvPr>
            <p:ph type="sldNum" sz="quarter" idx="12"/>
          </p:nvPr>
        </p:nvSpPr>
        <p:spPr/>
        <p:txBody>
          <a:bodyPr/>
          <a:lstStyle/>
          <a:p>
            <a:fld id="{8E04D2E4-4093-4883-B5BC-7BB5C5F46851}" type="slidenum">
              <a:rPr lang="en-US" smtClean="0"/>
              <a:t>‹#›</a:t>
            </a:fld>
            <a:endParaRPr lang="en-US"/>
          </a:p>
        </p:txBody>
      </p:sp>
    </p:spTree>
    <p:extLst>
      <p:ext uri="{BB962C8B-B14F-4D97-AF65-F5344CB8AC3E}">
        <p14:creationId xmlns:p14="http://schemas.microsoft.com/office/powerpoint/2010/main" val="308640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27A4B1-9654-4BE7-86E7-816A43D10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E355C-901F-408A-BE2F-1738793CD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277E6-F6F4-406A-BFD9-3C6356C6E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553DE-EEB7-4E49-B3D7-A88919C20AA7}" type="datetimeFigureOut">
              <a:rPr lang="en-US" smtClean="0"/>
              <a:t>7/22/21</a:t>
            </a:fld>
            <a:endParaRPr lang="en-US"/>
          </a:p>
        </p:txBody>
      </p:sp>
      <p:sp>
        <p:nvSpPr>
          <p:cNvPr id="5" name="Footer Placeholder 4">
            <a:extLst>
              <a:ext uri="{FF2B5EF4-FFF2-40B4-BE49-F238E27FC236}">
                <a16:creationId xmlns:a16="http://schemas.microsoft.com/office/drawing/2014/main" id="{A08B387D-23C0-47DD-9B56-8D1C1B14E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0CBEA5-D2B6-48CC-AA0C-D0E989C85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4D2E4-4093-4883-B5BC-7BB5C5F46851}" type="slidenum">
              <a:rPr lang="en-US" smtClean="0"/>
              <a:t>‹#›</a:t>
            </a:fld>
            <a:endParaRPr lang="en-US"/>
          </a:p>
        </p:txBody>
      </p:sp>
    </p:spTree>
    <p:extLst>
      <p:ext uri="{BB962C8B-B14F-4D97-AF65-F5344CB8AC3E}">
        <p14:creationId xmlns:p14="http://schemas.microsoft.com/office/powerpoint/2010/main" val="111977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D464-A2A7-420F-8659-F13FD873F193}"/>
              </a:ext>
            </a:extLst>
          </p:cNvPr>
          <p:cNvSpPr>
            <a:spLocks noGrp="1"/>
          </p:cNvSpPr>
          <p:nvPr>
            <p:ph type="ctrTitle"/>
          </p:nvPr>
        </p:nvSpPr>
        <p:spPr/>
        <p:txBody>
          <a:bodyPr/>
          <a:lstStyle/>
          <a:p>
            <a:r>
              <a:rPr lang="en-US" dirty="0"/>
              <a:t>Maruti Case Assignment</a:t>
            </a:r>
          </a:p>
        </p:txBody>
      </p:sp>
    </p:spTree>
    <p:extLst>
      <p:ext uri="{BB962C8B-B14F-4D97-AF65-F5344CB8AC3E}">
        <p14:creationId xmlns:p14="http://schemas.microsoft.com/office/powerpoint/2010/main" val="2295228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305E8D-2731-40F2-A818-FCFB6C07C837}"/>
              </a:ext>
            </a:extLst>
          </p:cNvPr>
          <p:cNvPicPr>
            <a:picLocks noChangeAspect="1"/>
          </p:cNvPicPr>
          <p:nvPr/>
        </p:nvPicPr>
        <p:blipFill>
          <a:blip r:embed="rId2"/>
          <a:stretch>
            <a:fillRect/>
          </a:stretch>
        </p:blipFill>
        <p:spPr>
          <a:xfrm>
            <a:off x="3371850" y="19050"/>
            <a:ext cx="5448300" cy="6819900"/>
          </a:xfrm>
          <a:prstGeom prst="rect">
            <a:avLst/>
          </a:prstGeom>
        </p:spPr>
      </p:pic>
    </p:spTree>
    <p:extLst>
      <p:ext uri="{BB962C8B-B14F-4D97-AF65-F5344CB8AC3E}">
        <p14:creationId xmlns:p14="http://schemas.microsoft.com/office/powerpoint/2010/main" val="95355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E50D2D-6EDD-4856-BF8C-DD802BE042F8}"/>
              </a:ext>
            </a:extLst>
          </p:cNvPr>
          <p:cNvPicPr>
            <a:picLocks noChangeAspect="1"/>
          </p:cNvPicPr>
          <p:nvPr/>
        </p:nvPicPr>
        <p:blipFill>
          <a:blip r:embed="rId2"/>
          <a:stretch>
            <a:fillRect/>
          </a:stretch>
        </p:blipFill>
        <p:spPr>
          <a:xfrm>
            <a:off x="3286125" y="47625"/>
            <a:ext cx="5619750" cy="6762750"/>
          </a:xfrm>
          <a:prstGeom prst="rect">
            <a:avLst/>
          </a:prstGeom>
        </p:spPr>
      </p:pic>
    </p:spTree>
    <p:extLst>
      <p:ext uri="{BB962C8B-B14F-4D97-AF65-F5344CB8AC3E}">
        <p14:creationId xmlns:p14="http://schemas.microsoft.com/office/powerpoint/2010/main" val="192188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08A37-0B43-4E6A-AB20-E1024BAE8BDE}"/>
              </a:ext>
            </a:extLst>
          </p:cNvPr>
          <p:cNvPicPr>
            <a:picLocks noChangeAspect="1"/>
          </p:cNvPicPr>
          <p:nvPr/>
        </p:nvPicPr>
        <p:blipFill>
          <a:blip r:embed="rId2"/>
          <a:stretch>
            <a:fillRect/>
          </a:stretch>
        </p:blipFill>
        <p:spPr>
          <a:xfrm>
            <a:off x="3252787" y="4762"/>
            <a:ext cx="5686425" cy="6848475"/>
          </a:xfrm>
          <a:prstGeom prst="rect">
            <a:avLst/>
          </a:prstGeom>
        </p:spPr>
      </p:pic>
    </p:spTree>
    <p:extLst>
      <p:ext uri="{BB962C8B-B14F-4D97-AF65-F5344CB8AC3E}">
        <p14:creationId xmlns:p14="http://schemas.microsoft.com/office/powerpoint/2010/main" val="284235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62B84-C19F-45EC-93A3-A2EEF6882868}"/>
              </a:ext>
            </a:extLst>
          </p:cNvPr>
          <p:cNvSpPr>
            <a:spLocks noGrp="1"/>
          </p:cNvSpPr>
          <p:nvPr>
            <p:ph type="title"/>
          </p:nvPr>
        </p:nvSpPr>
        <p:spPr>
          <a:xfrm>
            <a:off x="237309" y="173536"/>
            <a:ext cx="3585754" cy="427355"/>
          </a:xfrm>
        </p:spPr>
        <p:txBody>
          <a:bodyPr>
            <a:noAutofit/>
          </a:bodyPr>
          <a:lstStyle/>
          <a:p>
            <a:r>
              <a:rPr lang="en-US" sz="3600" b="1" u="sng" dirty="0">
                <a:solidFill>
                  <a:srgbClr val="FF0000"/>
                </a:solidFill>
              </a:rPr>
              <a:t>Instructions</a:t>
            </a:r>
          </a:p>
        </p:txBody>
      </p:sp>
      <p:sp>
        <p:nvSpPr>
          <p:cNvPr id="3" name="Content Placeholder 2">
            <a:extLst>
              <a:ext uri="{FF2B5EF4-FFF2-40B4-BE49-F238E27FC236}">
                <a16:creationId xmlns:a16="http://schemas.microsoft.com/office/drawing/2014/main" id="{D97B933E-7AA9-4711-9B4B-D387268BE499}"/>
              </a:ext>
            </a:extLst>
          </p:cNvPr>
          <p:cNvSpPr>
            <a:spLocks noGrp="1"/>
          </p:cNvSpPr>
          <p:nvPr>
            <p:ph idx="1"/>
          </p:nvPr>
        </p:nvSpPr>
        <p:spPr>
          <a:xfrm>
            <a:off x="237308" y="763178"/>
            <a:ext cx="11745685" cy="5921285"/>
          </a:xfrm>
        </p:spPr>
        <p:txBody>
          <a:bodyPr>
            <a:normAutofit lnSpcReduction="10000"/>
          </a:bodyPr>
          <a:lstStyle/>
          <a:p>
            <a:r>
              <a:rPr lang="en-US" sz="1600" b="1" u="sng" dirty="0">
                <a:solidFill>
                  <a:srgbClr val="0070C0"/>
                </a:solidFill>
              </a:rPr>
              <a:t>Questions posed in the case:</a:t>
            </a:r>
          </a:p>
          <a:p>
            <a:pPr lvl="1"/>
            <a:r>
              <a:rPr lang="en-US" sz="1600" dirty="0"/>
              <a:t>With such a dismal outlook for the automobile industry and with poor price maneuverability, how long could Maruti sustain profits?</a:t>
            </a:r>
          </a:p>
          <a:p>
            <a:pPr lvl="1"/>
            <a:r>
              <a:rPr lang="en-US" sz="1600" dirty="0"/>
              <a:t>The chairman had to decrease the costs of manufacturing and he was considering building a state-of-the-art plant in Gujarat.  Would this reduce costs enough to help Maruti become more profitable?</a:t>
            </a:r>
          </a:p>
          <a:p>
            <a:pPr lvl="1"/>
            <a:r>
              <a:rPr lang="en-US" sz="1600" dirty="0"/>
              <a:t>Could R.C. Bhargava find a way to increase prices to achieve higher profitability, thus avoiding the capital expenditure of building a plant? Would the building of a new plant really sustain profits, or would it take so long that it would not be worth the initial investment?</a:t>
            </a:r>
          </a:p>
          <a:p>
            <a:pPr marL="457200" lvl="1" indent="0">
              <a:buNone/>
            </a:pPr>
            <a:endParaRPr lang="en-US" sz="1600" dirty="0"/>
          </a:p>
          <a:p>
            <a:r>
              <a:rPr lang="en-US" sz="1600" b="1" u="sng" dirty="0">
                <a:solidFill>
                  <a:srgbClr val="0070C0"/>
                </a:solidFill>
              </a:rPr>
              <a:t>Your assignment:</a:t>
            </a:r>
          </a:p>
          <a:p>
            <a:pPr lvl="1"/>
            <a:r>
              <a:rPr lang="en-US" sz="1600" dirty="0"/>
              <a:t>Use the tools we’ve learned in this class to analyze the economic environment facing Maruti and make recommendations on what strategic choices Chairman Bhargava should take to turn profits around – to stop them from downturn, to sustain current levels and to improve long term profit potential.  During this, you would likely answer the questions “posed in the case” (above).</a:t>
            </a:r>
          </a:p>
          <a:p>
            <a:pPr lvl="1"/>
            <a:r>
              <a:rPr lang="en-US" sz="1600" dirty="0"/>
              <a:t>REMEMBER:  This is ECONOMICS.  You are to come from an ECONOMICS perspective, not any other, and really not from your wheelhouse / expertise.  So, engineers – don’t give me engineering analysis.  Accountants – I don’t want accounting.  Market &amp; HR – I don’t want marketing &amp; HR solutions. Etc.</a:t>
            </a:r>
          </a:p>
          <a:p>
            <a:pPr marL="457200" lvl="1" indent="0">
              <a:buNone/>
            </a:pPr>
            <a:endParaRPr lang="en-US" sz="1600" dirty="0"/>
          </a:p>
          <a:p>
            <a:r>
              <a:rPr lang="en-US" sz="1600" b="1" u="sng" dirty="0">
                <a:solidFill>
                  <a:srgbClr val="0070C0"/>
                </a:solidFill>
              </a:rPr>
              <a:t>Due date &amp; deliverable:</a:t>
            </a:r>
            <a:endParaRPr lang="en-US" sz="1600" b="1" dirty="0">
              <a:solidFill>
                <a:srgbClr val="0070C0"/>
              </a:solidFill>
            </a:endParaRPr>
          </a:p>
          <a:p>
            <a:pPr lvl="1"/>
            <a:r>
              <a:rPr lang="en-US" sz="1600" dirty="0"/>
              <a:t>August 1 (by 9:59 PM Eastern time):  Submit your case analysis and recommendations.  Use the CERC framework to create and defend your arguments.  CERC stands for </a:t>
            </a:r>
            <a:r>
              <a:rPr lang="en-US" sz="1600" b="1" u="sng" dirty="0"/>
              <a:t>C</a:t>
            </a:r>
            <a:r>
              <a:rPr lang="en-US" sz="1600" dirty="0"/>
              <a:t>laim, </a:t>
            </a:r>
            <a:r>
              <a:rPr lang="en-US" sz="1600" b="1" u="sng" dirty="0"/>
              <a:t>E</a:t>
            </a:r>
            <a:r>
              <a:rPr lang="en-US" sz="1600" dirty="0"/>
              <a:t>vidence, </a:t>
            </a:r>
            <a:r>
              <a:rPr lang="en-US" sz="1600" b="1" u="sng" dirty="0"/>
              <a:t>R</a:t>
            </a:r>
            <a:r>
              <a:rPr lang="en-US" sz="1600" dirty="0"/>
              <a:t>easoning and </a:t>
            </a:r>
            <a:r>
              <a:rPr lang="en-US" sz="1600" b="1" u="sng" dirty="0"/>
              <a:t>C</a:t>
            </a:r>
            <a:r>
              <a:rPr lang="en-US" sz="1600" dirty="0"/>
              <a:t>onclusion.  The ECONOMICS will likely be heaviest in the Reasoning portion as you are using ECONOMIC theory to connect Evidence to your Claim and support your claim. </a:t>
            </a:r>
          </a:p>
          <a:p>
            <a:pPr lvl="1"/>
            <a:r>
              <a:rPr lang="en-US" sz="1600" dirty="0"/>
              <a:t>Comment on length:  The way I look at it is, I’m your boss.  Make it long enough to give me the information I’m looking for, but not so long that you lose my attention.  Get your point across well and tersely.  I would think that a WELL WRITTEN submission will be a </a:t>
            </a:r>
            <a:r>
              <a:rPr lang="en-US" sz="1600" b="1" i="1" u="sng" dirty="0"/>
              <a:t>terse tightly argued 5 pages or so</a:t>
            </a:r>
            <a:r>
              <a:rPr lang="en-US" sz="1600" dirty="0"/>
              <a:t>.  This estimate DOES NOT COUNT cover page and diagrams.  With those, it would be around 7 pages, right? </a:t>
            </a:r>
          </a:p>
          <a:p>
            <a:endParaRPr lang="en-US" dirty="0"/>
          </a:p>
        </p:txBody>
      </p:sp>
    </p:spTree>
    <p:extLst>
      <p:ext uri="{BB962C8B-B14F-4D97-AF65-F5344CB8AC3E}">
        <p14:creationId xmlns:p14="http://schemas.microsoft.com/office/powerpoint/2010/main" val="370082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148C0F-2CD3-4D71-8BA6-C28AF03AEDF8}"/>
              </a:ext>
            </a:extLst>
          </p:cNvPr>
          <p:cNvPicPr>
            <a:picLocks noChangeAspect="1"/>
          </p:cNvPicPr>
          <p:nvPr/>
        </p:nvPicPr>
        <p:blipFill>
          <a:blip r:embed="rId2"/>
          <a:stretch>
            <a:fillRect/>
          </a:stretch>
        </p:blipFill>
        <p:spPr>
          <a:xfrm>
            <a:off x="2626764" y="0"/>
            <a:ext cx="6938472" cy="6858000"/>
          </a:xfrm>
          <a:prstGeom prst="rect">
            <a:avLst/>
          </a:prstGeom>
        </p:spPr>
      </p:pic>
    </p:spTree>
    <p:extLst>
      <p:ext uri="{BB962C8B-B14F-4D97-AF65-F5344CB8AC3E}">
        <p14:creationId xmlns:p14="http://schemas.microsoft.com/office/powerpoint/2010/main" val="114051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EE1B9E-A5FD-4DB7-BE92-C620E13ACCEC}"/>
              </a:ext>
            </a:extLst>
          </p:cNvPr>
          <p:cNvPicPr>
            <a:picLocks noChangeAspect="1"/>
          </p:cNvPicPr>
          <p:nvPr/>
        </p:nvPicPr>
        <p:blipFill>
          <a:blip r:embed="rId2"/>
          <a:stretch>
            <a:fillRect/>
          </a:stretch>
        </p:blipFill>
        <p:spPr>
          <a:xfrm>
            <a:off x="3424237" y="90487"/>
            <a:ext cx="5343525" cy="6677025"/>
          </a:xfrm>
          <a:prstGeom prst="rect">
            <a:avLst/>
          </a:prstGeom>
        </p:spPr>
      </p:pic>
    </p:spTree>
    <p:extLst>
      <p:ext uri="{BB962C8B-B14F-4D97-AF65-F5344CB8AC3E}">
        <p14:creationId xmlns:p14="http://schemas.microsoft.com/office/powerpoint/2010/main" val="135350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902518-7208-4216-AEF4-4DFB041DE34E}"/>
              </a:ext>
            </a:extLst>
          </p:cNvPr>
          <p:cNvPicPr>
            <a:picLocks noChangeAspect="1"/>
          </p:cNvPicPr>
          <p:nvPr/>
        </p:nvPicPr>
        <p:blipFill>
          <a:blip r:embed="rId2"/>
          <a:stretch>
            <a:fillRect/>
          </a:stretch>
        </p:blipFill>
        <p:spPr>
          <a:xfrm>
            <a:off x="3482546" y="0"/>
            <a:ext cx="5226908" cy="6858000"/>
          </a:xfrm>
          <a:prstGeom prst="rect">
            <a:avLst/>
          </a:prstGeom>
        </p:spPr>
      </p:pic>
    </p:spTree>
    <p:extLst>
      <p:ext uri="{BB962C8B-B14F-4D97-AF65-F5344CB8AC3E}">
        <p14:creationId xmlns:p14="http://schemas.microsoft.com/office/powerpoint/2010/main" val="410975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78B052-46B8-427D-9BC0-105B20B24F17}"/>
              </a:ext>
            </a:extLst>
          </p:cNvPr>
          <p:cNvPicPr>
            <a:picLocks noChangeAspect="1"/>
          </p:cNvPicPr>
          <p:nvPr/>
        </p:nvPicPr>
        <p:blipFill>
          <a:blip r:embed="rId2"/>
          <a:stretch>
            <a:fillRect/>
          </a:stretch>
        </p:blipFill>
        <p:spPr>
          <a:xfrm>
            <a:off x="3374496" y="0"/>
            <a:ext cx="5443007" cy="6858000"/>
          </a:xfrm>
          <a:prstGeom prst="rect">
            <a:avLst/>
          </a:prstGeom>
        </p:spPr>
      </p:pic>
    </p:spTree>
    <p:extLst>
      <p:ext uri="{BB962C8B-B14F-4D97-AF65-F5344CB8AC3E}">
        <p14:creationId xmlns:p14="http://schemas.microsoft.com/office/powerpoint/2010/main" val="94945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CCED6-4C89-4219-A318-28813F0AFA8E}"/>
              </a:ext>
            </a:extLst>
          </p:cNvPr>
          <p:cNvPicPr>
            <a:picLocks noChangeAspect="1"/>
          </p:cNvPicPr>
          <p:nvPr/>
        </p:nvPicPr>
        <p:blipFill>
          <a:blip r:embed="rId2"/>
          <a:stretch>
            <a:fillRect/>
          </a:stretch>
        </p:blipFill>
        <p:spPr>
          <a:xfrm>
            <a:off x="3399408" y="0"/>
            <a:ext cx="5393184" cy="6858000"/>
          </a:xfrm>
          <a:prstGeom prst="rect">
            <a:avLst/>
          </a:prstGeom>
        </p:spPr>
      </p:pic>
    </p:spTree>
    <p:extLst>
      <p:ext uri="{BB962C8B-B14F-4D97-AF65-F5344CB8AC3E}">
        <p14:creationId xmlns:p14="http://schemas.microsoft.com/office/powerpoint/2010/main" val="335901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65ED82-BE25-4C60-A82D-81D4ABEEF23B}"/>
              </a:ext>
            </a:extLst>
          </p:cNvPr>
          <p:cNvPicPr>
            <a:picLocks noChangeAspect="1"/>
          </p:cNvPicPr>
          <p:nvPr/>
        </p:nvPicPr>
        <p:blipFill>
          <a:blip r:embed="rId2"/>
          <a:stretch>
            <a:fillRect/>
          </a:stretch>
        </p:blipFill>
        <p:spPr>
          <a:xfrm>
            <a:off x="3403142" y="0"/>
            <a:ext cx="5385715" cy="6858000"/>
          </a:xfrm>
          <a:prstGeom prst="rect">
            <a:avLst/>
          </a:prstGeom>
        </p:spPr>
      </p:pic>
    </p:spTree>
    <p:extLst>
      <p:ext uri="{BB962C8B-B14F-4D97-AF65-F5344CB8AC3E}">
        <p14:creationId xmlns:p14="http://schemas.microsoft.com/office/powerpoint/2010/main" val="241941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FE06C4-BF59-4E06-BABD-54B3A274FDA5}"/>
              </a:ext>
            </a:extLst>
          </p:cNvPr>
          <p:cNvPicPr>
            <a:picLocks noChangeAspect="1"/>
          </p:cNvPicPr>
          <p:nvPr/>
        </p:nvPicPr>
        <p:blipFill>
          <a:blip r:embed="rId2"/>
          <a:stretch>
            <a:fillRect/>
          </a:stretch>
        </p:blipFill>
        <p:spPr>
          <a:xfrm>
            <a:off x="3338512" y="71437"/>
            <a:ext cx="5514975" cy="6715125"/>
          </a:xfrm>
          <a:prstGeom prst="rect">
            <a:avLst/>
          </a:prstGeom>
        </p:spPr>
      </p:pic>
    </p:spTree>
    <p:extLst>
      <p:ext uri="{BB962C8B-B14F-4D97-AF65-F5344CB8AC3E}">
        <p14:creationId xmlns:p14="http://schemas.microsoft.com/office/powerpoint/2010/main" val="976344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405</Words>
  <Application>Microsoft Macintosh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Maruti Case Assignment</vt:lpstr>
      <vt:lpstr>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Maruti Case Assignment</dc:title>
  <dc:creator>Abrahim Fakhouri</dc:creator>
  <cp:lastModifiedBy>evan yousif</cp:lastModifiedBy>
  <cp:revision>5</cp:revision>
  <dcterms:created xsi:type="dcterms:W3CDTF">2021-07-23T03:05:08Z</dcterms:created>
  <dcterms:modified xsi:type="dcterms:W3CDTF">2021-07-23T03:17:10Z</dcterms:modified>
</cp:coreProperties>
</file>